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64" r:id="rId7"/>
    <p:sldId id="265" r:id="rId8"/>
    <p:sldId id="266" r:id="rId9"/>
    <p:sldId id="280" r:id="rId10"/>
    <p:sldId id="286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87" r:id="rId22"/>
    <p:sldId id="282" r:id="rId23"/>
    <p:sldId id="281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ташенька\Desktop\7c07d2d081a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70"/>
            <a:ext cx="9144000" cy="6918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3" name="Рисунок 2" descr="горы5.jpg"/>
          <p:cNvPicPr>
            <a:picLocks noChangeAspect="1"/>
          </p:cNvPicPr>
          <p:nvPr/>
        </p:nvPicPr>
        <p:blipFill>
          <a:blip r:embed="rId3" cstate="print">
            <a:grayscl/>
            <a:lum bright="80000"/>
          </a:blip>
          <a:srcRect l="6667" r="13333" b="36667"/>
          <a:stretch>
            <a:fillRect/>
          </a:stretch>
        </p:blipFill>
        <p:spPr>
          <a:xfrm>
            <a:off x="304800" y="1447800"/>
            <a:ext cx="8470232" cy="5029200"/>
          </a:xfrm>
          <a:prstGeom prst="rect">
            <a:avLst/>
          </a:prstGeom>
        </p:spPr>
      </p:pic>
      <p:pic>
        <p:nvPicPr>
          <p:cNvPr id="4" name="Рисунок 3" descr="горы5.jpg"/>
          <p:cNvPicPr>
            <a:picLocks noChangeAspect="1"/>
          </p:cNvPicPr>
          <p:nvPr/>
        </p:nvPicPr>
        <p:blipFill>
          <a:blip r:embed="rId3" cstate="print"/>
          <a:srcRect l="5000" t="50858" r="12500" b="36667"/>
          <a:stretch>
            <a:fillRect/>
          </a:stretch>
        </p:blipFill>
        <p:spPr>
          <a:xfrm>
            <a:off x="304800" y="5486400"/>
            <a:ext cx="8458200" cy="990600"/>
          </a:xfrm>
          <a:prstGeom prst="rect">
            <a:avLst/>
          </a:prstGeom>
        </p:spPr>
      </p:pic>
      <p:pic>
        <p:nvPicPr>
          <p:cNvPr id="5" name="Рисунок 4" descr="горы5.jpg"/>
          <p:cNvPicPr>
            <a:picLocks noChangeAspect="1"/>
          </p:cNvPicPr>
          <p:nvPr/>
        </p:nvPicPr>
        <p:blipFill>
          <a:blip r:embed="rId3" cstate="print"/>
          <a:srcRect l="5000" t="38384" r="13571" b="48182"/>
          <a:stretch>
            <a:fillRect/>
          </a:stretch>
        </p:blipFill>
        <p:spPr>
          <a:xfrm>
            <a:off x="304801" y="4495800"/>
            <a:ext cx="8458199" cy="1066800"/>
          </a:xfrm>
          <a:prstGeom prst="rect">
            <a:avLst/>
          </a:prstGeom>
        </p:spPr>
      </p:pic>
      <p:pic>
        <p:nvPicPr>
          <p:cNvPr id="6" name="Рисунок 5" descr="горы5.jpg"/>
          <p:cNvPicPr>
            <a:picLocks noChangeAspect="1"/>
          </p:cNvPicPr>
          <p:nvPr/>
        </p:nvPicPr>
        <p:blipFill>
          <a:blip r:embed="rId3" cstate="print"/>
          <a:srcRect l="4838" t="27095" r="13123" b="60000"/>
          <a:stretch>
            <a:fillRect/>
          </a:stretch>
        </p:blipFill>
        <p:spPr>
          <a:xfrm>
            <a:off x="304800" y="3581400"/>
            <a:ext cx="8458200" cy="10887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1000" y="152400"/>
            <a:ext cx="70398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Гора «Русская грамотность»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горы5.jpg"/>
          <p:cNvPicPr>
            <a:picLocks noChangeAspect="1"/>
          </p:cNvPicPr>
          <p:nvPr/>
        </p:nvPicPr>
        <p:blipFill>
          <a:blip r:embed="rId3" cstate="print"/>
          <a:srcRect l="3333" t="13333" r="11667" b="72222"/>
          <a:stretch>
            <a:fillRect/>
          </a:stretch>
        </p:blipFill>
        <p:spPr>
          <a:xfrm>
            <a:off x="304800" y="2590800"/>
            <a:ext cx="8458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smasters.ru/uploads/posts/2009-05/1243827522_astemplatechildrend01cv9.jpg"/>
          <p:cNvPicPr>
            <a:picLocks noChangeAspect="1" noChangeArrowheads="1"/>
          </p:cNvPicPr>
          <p:nvPr/>
        </p:nvPicPr>
        <p:blipFill>
          <a:blip r:embed="rId3" cstate="print"/>
          <a:srcRect b="10686"/>
          <a:stretch>
            <a:fillRect/>
          </a:stretch>
        </p:blipFill>
        <p:spPr bwMode="auto">
          <a:xfrm>
            <a:off x="0" y="0"/>
            <a:ext cx="917028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03848" y="1340768"/>
            <a:ext cx="44983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Физминутка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Прыг-скок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6870" name="Picture 6" descr="Анимация Животные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429000"/>
            <a:ext cx="1872208" cy="14977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ndAc>
      <p:stSnd>
        <p:snd r:embed="rId2" name="прыг скок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43010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286478"/>
            <a:ext cx="1080120" cy="1963856"/>
          </a:xfrm>
          <a:prstGeom prst="rect">
            <a:avLst/>
          </a:prstGeom>
          <a:noFill/>
        </p:spPr>
      </p:pic>
      <p:pic>
        <p:nvPicPr>
          <p:cNvPr id="4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0928"/>
            <a:ext cx="1080120" cy="1963856"/>
          </a:xfrm>
          <a:prstGeom prst="rect">
            <a:avLst/>
          </a:prstGeom>
          <a:noFill/>
        </p:spPr>
      </p:pic>
      <p:pic>
        <p:nvPicPr>
          <p:cNvPr id="5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1080120" cy="1963856"/>
          </a:xfrm>
          <a:prstGeom prst="rect">
            <a:avLst/>
          </a:prstGeom>
          <a:noFill/>
        </p:spPr>
      </p:pic>
      <p:pic>
        <p:nvPicPr>
          <p:cNvPr id="6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068960"/>
            <a:ext cx="1080120" cy="19638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35844" name="Picture 4" descr="http://www.animated-gifs.eu/insects-ants-1/00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628799"/>
            <a:ext cx="1512168" cy="296901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33798" name="Picture 6" descr="http://s7.rimg.info/85e3605531ed7394a0178453dbddb54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556792"/>
            <a:ext cx="2857500" cy="1905000"/>
          </a:xfrm>
          <a:prstGeom prst="rect">
            <a:avLst/>
          </a:prstGeom>
          <a:noFill/>
        </p:spPr>
      </p:pic>
      <p:pic>
        <p:nvPicPr>
          <p:cNvPr id="33800" name="Picture 8" descr="http://users.gwardnet.ca/wandaworld/gifs/cricke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3657600" cy="1828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40962" name="Picture 2" descr="Анимация из мира животных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80928"/>
            <a:ext cx="2880320" cy="11756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32770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276872"/>
            <a:ext cx="2160240" cy="26602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41986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060848"/>
            <a:ext cx="2288442" cy="222617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31746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420888"/>
            <a:ext cx="2016224" cy="22330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39938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1512168" cy="1829852"/>
          </a:xfrm>
          <a:prstGeom prst="rect">
            <a:avLst/>
          </a:prstGeom>
          <a:noFill/>
        </p:spPr>
      </p:pic>
      <p:pic>
        <p:nvPicPr>
          <p:cNvPr id="4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20888"/>
            <a:ext cx="1512168" cy="1829852"/>
          </a:xfrm>
          <a:prstGeom prst="rect">
            <a:avLst/>
          </a:prstGeom>
          <a:noFill/>
        </p:spPr>
      </p:pic>
      <p:pic>
        <p:nvPicPr>
          <p:cNvPr id="6" name="Picture 2" descr="Анимация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1512168" cy="18298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4" name="Рисунок 3" descr="горы5.jpg"/>
          <p:cNvPicPr>
            <a:picLocks noChangeAspect="1"/>
          </p:cNvPicPr>
          <p:nvPr/>
        </p:nvPicPr>
        <p:blipFill>
          <a:blip r:embed="rId3" cstate="print">
            <a:grayscl/>
            <a:lum bright="80000"/>
          </a:blip>
          <a:srcRect l="6667" r="13333" b="36667"/>
          <a:stretch>
            <a:fillRect/>
          </a:stretch>
        </p:blipFill>
        <p:spPr>
          <a:xfrm>
            <a:off x="539552" y="1628800"/>
            <a:ext cx="8164136" cy="48474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7349512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Гора «Русская грамотность»</a:t>
            </a:r>
            <a:endParaRPr lang="ru-RU" sz="4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gictail.ru/Ramochki/Det/index_files/original_images/p00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3" name="Picture 4" descr="Смайлы Прыгуны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645024"/>
            <a:ext cx="4320480" cy="10344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61369" y="1556792"/>
            <a:ext cx="34422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Будьте </a:t>
            </a:r>
          </a:p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ЗдоровЫ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1520" y="692696"/>
            <a:ext cx="73914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ozuka Gothic Pro L" pitchFamily="34" charset="-128"/>
                <a:ea typeface="+mj-ea"/>
                <a:cs typeface="+mj-cs"/>
              </a:rPr>
              <a:t>Игра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ozuka Gothic Pro L" pitchFamily="34" charset="-128"/>
                <a:ea typeface="+mj-ea"/>
                <a:cs typeface="+mj-cs"/>
              </a:rPr>
              <a:t>«Поймай бабочку»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ozuka Gothic Pro L" pitchFamily="34" charset="-128"/>
              <a:ea typeface="+mj-ea"/>
              <a:cs typeface="+mj-cs"/>
            </a:endParaRPr>
          </a:p>
        </p:txBody>
      </p:sp>
      <p:grpSp>
        <p:nvGrpSpPr>
          <p:cNvPr id="5" name="Группа 12"/>
          <p:cNvGrpSpPr>
            <a:grpSpLocks/>
          </p:cNvGrpSpPr>
          <p:nvPr/>
        </p:nvGrpSpPr>
        <p:grpSpPr bwMode="auto">
          <a:xfrm>
            <a:off x="6732240" y="2564904"/>
            <a:ext cx="1841500" cy="1466850"/>
            <a:chOff x="4644008" y="3717032"/>
            <a:chExt cx="1841127" cy="1467455"/>
          </a:xfrm>
        </p:grpSpPr>
        <p:pic>
          <p:nvPicPr>
            <p:cNvPr id="6" name="Picture 8" descr="C:\Users\home\Desktop\0_5694c_5e5f4be3_XL.jpg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4008" y="3717032"/>
              <a:ext cx="1841127" cy="1431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5148064" y="3861048"/>
              <a:ext cx="830677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8000" b="1" i="1" dirty="0">
                  <a:solidFill>
                    <a:schemeClr val="bg1"/>
                  </a:solidFill>
                  <a:latin typeface="Calibri" pitchFamily="34" charset="0"/>
                </a:rPr>
                <a:t>П</a:t>
              </a:r>
            </a:p>
          </p:txBody>
        </p:sp>
      </p:grpSp>
      <p:pic>
        <p:nvPicPr>
          <p:cNvPr id="8" name="Picture 11" descr="C:\Users\home\Desktop\0b195237eaea0d05d2fb6b97a9bcf61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88840"/>
            <a:ext cx="241458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187624" y="2564904"/>
            <a:ext cx="755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i="1" dirty="0" smtClean="0">
                <a:latin typeface="Calibri" pitchFamily="34" charset="0"/>
              </a:rPr>
              <a:t>Б</a:t>
            </a:r>
            <a:endParaRPr lang="ru-RU" sz="8000" b="1" i="1" dirty="0">
              <a:latin typeface="Calibri" pitchFamily="34" charset="0"/>
            </a:endParaRPr>
          </a:p>
        </p:txBody>
      </p:sp>
      <p:pic>
        <p:nvPicPr>
          <p:cNvPr id="10" name="Picture 2" descr="C:\Users\home\Desktop\0_5694b_95208a67_XL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348880"/>
            <a:ext cx="1441450" cy="131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home\Desktop\0_56966_a6bd4844_XL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429000"/>
            <a:ext cx="14763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88024" y="2348880"/>
            <a:ext cx="6286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i="1" dirty="0" smtClean="0">
                <a:latin typeface="Calibri" pitchFamily="34" charset="0"/>
              </a:rPr>
              <a:t>Г</a:t>
            </a:r>
            <a:endParaRPr lang="ru-RU" sz="8000" b="1" i="1" dirty="0">
              <a:latin typeface="Calibri" pitchFamily="34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843808" y="3429000"/>
            <a:ext cx="7617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i="1" dirty="0" smtClean="0">
                <a:solidFill>
                  <a:schemeClr val="bg1"/>
                </a:solidFill>
                <a:latin typeface="Calibri" pitchFamily="34" charset="0"/>
              </a:rPr>
              <a:t>К</a:t>
            </a:r>
            <a:endParaRPr lang="ru-RU" sz="8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Picture 8" descr="C:\Users\home\Desktop\0_5694c_5e5f4be3_XL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013176"/>
            <a:ext cx="1841500" cy="143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267744" y="5085184"/>
            <a:ext cx="6222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i="1" dirty="0" smtClean="0">
                <a:solidFill>
                  <a:schemeClr val="bg1"/>
                </a:solidFill>
                <a:latin typeface="Calibri" pitchFamily="34" charset="0"/>
              </a:rPr>
              <a:t>з</a:t>
            </a:r>
            <a:endParaRPr lang="ru-RU" sz="8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7" name="Picture 2" descr="C:\Users\home\Desktop\0_5694b_95208a67_XL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941168"/>
            <a:ext cx="1441450" cy="131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08304" y="5013176"/>
            <a:ext cx="7168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i="1" dirty="0" smtClean="0">
                <a:latin typeface="Calibri" pitchFamily="34" charset="0"/>
              </a:rPr>
              <a:t>С</a:t>
            </a:r>
            <a:endParaRPr lang="ru-RU" sz="8000" b="1" i="1" dirty="0">
              <a:latin typeface="Calibri" pitchFamily="34" charset="0"/>
            </a:endParaRPr>
          </a:p>
        </p:txBody>
      </p:sp>
      <p:pic>
        <p:nvPicPr>
          <p:cNvPr id="19" name="Picture 11" descr="C:\Users\home\Desktop\0b195237eaea0d05d2fb6b97a9bcf61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77072"/>
            <a:ext cx="241458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076056" y="4725144"/>
            <a:ext cx="8755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i="1" dirty="0" smtClean="0">
                <a:latin typeface="Calibri" pitchFamily="34" charset="0"/>
              </a:rPr>
              <a:t>Д</a:t>
            </a:r>
            <a:endParaRPr lang="ru-RU" sz="8000" b="1" i="1" dirty="0">
              <a:latin typeface="Calibri" pitchFamily="34" charset="0"/>
            </a:endParaRPr>
          </a:p>
        </p:txBody>
      </p:sp>
      <p:pic>
        <p:nvPicPr>
          <p:cNvPr id="21" name="Picture 3" descr="C:\Users\home\Desktop\0_56966_a6bd4844_XL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013176"/>
            <a:ext cx="14763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611560" y="4941168"/>
            <a:ext cx="6928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i="1" dirty="0" smtClean="0">
                <a:solidFill>
                  <a:schemeClr val="bg1"/>
                </a:solidFill>
                <a:latin typeface="Calibri" pitchFamily="34" charset="0"/>
              </a:rPr>
              <a:t>Т</a:t>
            </a:r>
            <a:endParaRPr lang="ru-RU" sz="8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304800"/>
            <a:ext cx="70398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Гора «Русская грамотность»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горы5.jpg"/>
          <p:cNvPicPr>
            <a:picLocks noChangeAspect="1"/>
          </p:cNvPicPr>
          <p:nvPr/>
        </p:nvPicPr>
        <p:blipFill>
          <a:blip r:embed="rId3" cstate="print"/>
          <a:srcRect b="24138"/>
          <a:stretch>
            <a:fillRect/>
          </a:stretch>
        </p:blipFill>
        <p:spPr>
          <a:xfrm>
            <a:off x="152400" y="1524000"/>
            <a:ext cx="88392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4" name="Рисунок 3" descr="горы5.jpg"/>
          <p:cNvPicPr>
            <a:picLocks noChangeAspect="1"/>
          </p:cNvPicPr>
          <p:nvPr/>
        </p:nvPicPr>
        <p:blipFill>
          <a:blip r:embed="rId3" cstate="print"/>
          <a:srcRect b="24138"/>
          <a:stretch>
            <a:fillRect/>
          </a:stretch>
        </p:blipFill>
        <p:spPr>
          <a:xfrm>
            <a:off x="179512" y="1484784"/>
            <a:ext cx="8839200" cy="50292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rot="5400000">
            <a:off x="3851920" y="1196752"/>
            <a:ext cx="1872208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Волна 6"/>
          <p:cNvSpPr/>
          <p:nvPr/>
        </p:nvSpPr>
        <p:spPr>
          <a:xfrm>
            <a:off x="4788024" y="116632"/>
            <a:ext cx="2664296" cy="1080120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04048" y="0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Arial Black" pitchFamily="34" charset="0"/>
              </a:rPr>
              <a:t>2 к</a:t>
            </a:r>
            <a:endParaRPr lang="ru-RU" sz="6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1340768"/>
            <a:ext cx="8424936" cy="23762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reflection blurRad="6350" stA="50000" endA="300" endPos="550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УРОК!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4" descr="C:\Users\Наташенька\Desktop\moi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06454"/>
            <a:ext cx="3131840" cy="2751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22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25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4" descr="15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5" descr="89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6" descr="15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2" descr="demi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391400" cy="1447800"/>
          </a:xfrm>
          <a:solidFill>
            <a:schemeClr val="accent1">
              <a:lumMod val="20000"/>
              <a:lumOff val="80000"/>
            </a:schemeClr>
          </a:solidFill>
          <a:ln/>
        </p:spPr>
        <p:txBody>
          <a:bodyPr/>
          <a:lstStyle/>
          <a:p>
            <a:r>
              <a:rPr lang="ru-RU" b="1" dirty="0">
                <a:latin typeface="Kozuka Gothic Pro L" pitchFamily="34" charset="-128"/>
              </a:rPr>
              <a:t>Минута чистописания</a:t>
            </a:r>
          </a:p>
        </p:txBody>
      </p:sp>
      <p:pic>
        <p:nvPicPr>
          <p:cNvPr id="18439" name="Picture 7" descr="Копия no40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5715000" cy="23812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3" y="1844824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Arial Black" pitchFamily="34" charset="0"/>
              </a:rPr>
              <a:t>Продолжите дорожку из букв</a:t>
            </a:r>
            <a:endParaRPr lang="ru-RU" sz="44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4" name="Рисунок 3" descr="горы5.jpg"/>
          <p:cNvPicPr>
            <a:picLocks noChangeAspect="1"/>
          </p:cNvPicPr>
          <p:nvPr/>
        </p:nvPicPr>
        <p:blipFill>
          <a:blip r:embed="rId3" cstate="print">
            <a:grayscl/>
            <a:lum bright="80000"/>
          </a:blip>
          <a:srcRect l="6667" r="13333" b="36667"/>
          <a:stretch>
            <a:fillRect/>
          </a:stretch>
        </p:blipFill>
        <p:spPr>
          <a:xfrm>
            <a:off x="304800" y="1447800"/>
            <a:ext cx="8470232" cy="5029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16632"/>
            <a:ext cx="70398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Гора «Русская грамотность»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горы5.jpg"/>
          <p:cNvPicPr>
            <a:picLocks noChangeAspect="1"/>
          </p:cNvPicPr>
          <p:nvPr/>
        </p:nvPicPr>
        <p:blipFill>
          <a:blip r:embed="rId3" cstate="print"/>
          <a:srcRect l="5000" t="50858" r="12500" b="36667"/>
          <a:stretch>
            <a:fillRect/>
          </a:stretch>
        </p:blipFill>
        <p:spPr>
          <a:xfrm>
            <a:off x="304800" y="5486400"/>
            <a:ext cx="8470232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6614">
            <a:off x="1187450" y="1557338"/>
            <a:ext cx="4754563" cy="2281237"/>
          </a:xfrm>
          <a:prstGeom prst="rect">
            <a:avLst/>
          </a:prstGeom>
          <a:noFill/>
        </p:spPr>
      </p:pic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4427538" y="404813"/>
            <a:ext cx="1296987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Georgia"/>
              </a:rPr>
              <a:t>л</a:t>
            </a:r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7235825" y="981075"/>
            <a:ext cx="1368425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Georgia"/>
              </a:rPr>
              <a:t>ш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FF"/>
              </a:solidFill>
              <a:latin typeface="Georgia"/>
            </a:endParaRPr>
          </a:p>
        </p:txBody>
      </p:sp>
      <p:sp>
        <p:nvSpPr>
          <p:cNvPr id="13320" name="WordArt 8"/>
          <p:cNvSpPr>
            <a:spLocks noChangeArrowheads="1" noChangeShapeType="1" noTextEdit="1"/>
          </p:cNvSpPr>
          <p:nvPr/>
        </p:nvSpPr>
        <p:spPr bwMode="auto">
          <a:xfrm>
            <a:off x="6084888" y="1125538"/>
            <a:ext cx="936625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Georgia"/>
              </a:rPr>
              <a:t>=</a:t>
            </a:r>
          </a:p>
        </p:txBody>
      </p:sp>
      <p:sp>
        <p:nvSpPr>
          <p:cNvPr id="13321" name="WordArt 9"/>
          <p:cNvSpPr>
            <a:spLocks noChangeArrowheads="1" noChangeShapeType="1" noTextEdit="1"/>
          </p:cNvSpPr>
          <p:nvPr/>
        </p:nvSpPr>
        <p:spPr bwMode="auto">
          <a:xfrm>
            <a:off x="755576" y="3068960"/>
            <a:ext cx="7848600" cy="151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Georgia"/>
              </a:rPr>
              <a:t>м   шина</a:t>
            </a:r>
          </a:p>
        </p:txBody>
      </p:sp>
      <p:sp>
        <p:nvSpPr>
          <p:cNvPr id="13323" name="WordArt 11"/>
          <p:cNvSpPr>
            <a:spLocks noChangeArrowheads="1" noChangeShapeType="1" noTextEdit="1"/>
          </p:cNvSpPr>
          <p:nvPr/>
        </p:nvSpPr>
        <p:spPr bwMode="auto">
          <a:xfrm>
            <a:off x="2123728" y="3140968"/>
            <a:ext cx="1295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eorgia"/>
              </a:rPr>
              <a:t>а</a:t>
            </a: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491880" y="4725144"/>
            <a:ext cx="27352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5616116" y="2168860"/>
            <a:ext cx="1008112" cy="5040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  <p:bldP spid="13320" grpId="0" animBg="1"/>
      <p:bldP spid="13321" grpId="0" animBg="1"/>
      <p:bldP spid="13323" grpId="0"/>
      <p:bldP spid="133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3" name="Рисунок 2" descr="горы5.jpg"/>
          <p:cNvPicPr>
            <a:picLocks noChangeAspect="1"/>
          </p:cNvPicPr>
          <p:nvPr/>
        </p:nvPicPr>
        <p:blipFill>
          <a:blip r:embed="rId3" cstate="print">
            <a:grayscl/>
            <a:lum bright="80000"/>
          </a:blip>
          <a:srcRect l="6667" r="13333" b="36667"/>
          <a:stretch>
            <a:fillRect/>
          </a:stretch>
        </p:blipFill>
        <p:spPr>
          <a:xfrm>
            <a:off x="304800" y="1447800"/>
            <a:ext cx="8470232" cy="5029200"/>
          </a:xfrm>
          <a:prstGeom prst="rect">
            <a:avLst/>
          </a:prstGeom>
        </p:spPr>
      </p:pic>
      <p:pic>
        <p:nvPicPr>
          <p:cNvPr id="4" name="Рисунок 3" descr="горы5.jpg"/>
          <p:cNvPicPr>
            <a:picLocks noChangeAspect="1"/>
          </p:cNvPicPr>
          <p:nvPr/>
        </p:nvPicPr>
        <p:blipFill>
          <a:blip r:embed="rId3" cstate="print"/>
          <a:srcRect l="5000" t="50858" r="12500" b="36667"/>
          <a:stretch>
            <a:fillRect/>
          </a:stretch>
        </p:blipFill>
        <p:spPr>
          <a:xfrm>
            <a:off x="304800" y="5486400"/>
            <a:ext cx="8458200" cy="990600"/>
          </a:xfrm>
          <a:prstGeom prst="rect">
            <a:avLst/>
          </a:prstGeom>
        </p:spPr>
      </p:pic>
      <p:pic>
        <p:nvPicPr>
          <p:cNvPr id="5" name="Рисунок 4" descr="горы5.jpg"/>
          <p:cNvPicPr>
            <a:picLocks noChangeAspect="1"/>
          </p:cNvPicPr>
          <p:nvPr/>
        </p:nvPicPr>
        <p:blipFill>
          <a:blip r:embed="rId3" cstate="print"/>
          <a:srcRect l="5000" t="38384" r="13571" b="48182"/>
          <a:stretch>
            <a:fillRect/>
          </a:stretch>
        </p:blipFill>
        <p:spPr>
          <a:xfrm>
            <a:off x="304801" y="4495800"/>
            <a:ext cx="8458199" cy="1066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152400"/>
            <a:ext cx="70398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Гора «Русская грамотность»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3" name="Рисунок 2" descr="горы5.jpg"/>
          <p:cNvPicPr>
            <a:picLocks noChangeAspect="1"/>
          </p:cNvPicPr>
          <p:nvPr/>
        </p:nvPicPr>
        <p:blipFill>
          <a:blip r:embed="rId3" cstate="print">
            <a:grayscl/>
            <a:lum bright="80000"/>
          </a:blip>
          <a:srcRect l="6667" r="13333" b="36667"/>
          <a:stretch>
            <a:fillRect/>
          </a:stretch>
        </p:blipFill>
        <p:spPr>
          <a:xfrm>
            <a:off x="304800" y="1447800"/>
            <a:ext cx="8470232" cy="5029200"/>
          </a:xfrm>
          <a:prstGeom prst="rect">
            <a:avLst/>
          </a:prstGeom>
        </p:spPr>
      </p:pic>
      <p:pic>
        <p:nvPicPr>
          <p:cNvPr id="4" name="Рисунок 3" descr="горы5.jpg"/>
          <p:cNvPicPr>
            <a:picLocks noChangeAspect="1"/>
          </p:cNvPicPr>
          <p:nvPr/>
        </p:nvPicPr>
        <p:blipFill>
          <a:blip r:embed="rId3" cstate="print"/>
          <a:srcRect l="5000" t="50858" r="12500" b="36667"/>
          <a:stretch>
            <a:fillRect/>
          </a:stretch>
        </p:blipFill>
        <p:spPr>
          <a:xfrm>
            <a:off x="304800" y="5486400"/>
            <a:ext cx="8458200" cy="990600"/>
          </a:xfrm>
          <a:prstGeom prst="rect">
            <a:avLst/>
          </a:prstGeom>
        </p:spPr>
      </p:pic>
      <p:pic>
        <p:nvPicPr>
          <p:cNvPr id="5" name="Рисунок 4" descr="горы5.jpg"/>
          <p:cNvPicPr>
            <a:picLocks noChangeAspect="1"/>
          </p:cNvPicPr>
          <p:nvPr/>
        </p:nvPicPr>
        <p:blipFill>
          <a:blip r:embed="rId3" cstate="print"/>
          <a:srcRect l="5000" t="38384" r="13571" b="48182"/>
          <a:stretch>
            <a:fillRect/>
          </a:stretch>
        </p:blipFill>
        <p:spPr>
          <a:xfrm>
            <a:off x="304801" y="4495800"/>
            <a:ext cx="8458199" cy="1066800"/>
          </a:xfrm>
          <a:prstGeom prst="rect">
            <a:avLst/>
          </a:prstGeom>
        </p:spPr>
      </p:pic>
      <p:pic>
        <p:nvPicPr>
          <p:cNvPr id="7" name="Рисунок 6" descr="горы5.jpg"/>
          <p:cNvPicPr>
            <a:picLocks noChangeAspect="1"/>
          </p:cNvPicPr>
          <p:nvPr/>
        </p:nvPicPr>
        <p:blipFill>
          <a:blip r:embed="rId3" cstate="print"/>
          <a:srcRect l="4838" t="27095" r="13123" b="60000"/>
          <a:stretch>
            <a:fillRect/>
          </a:stretch>
        </p:blipFill>
        <p:spPr>
          <a:xfrm>
            <a:off x="304800" y="3581400"/>
            <a:ext cx="8458200" cy="10887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188640"/>
            <a:ext cx="70398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Гора «Русская грамотность»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вгени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2708920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Страница </a:t>
            </a:r>
          </a:p>
          <a:p>
            <a:r>
              <a:rPr lang="ru-RU" sz="6000" b="1" dirty="0" smtClean="0"/>
              <a:t>Упражнение </a:t>
            </a:r>
            <a:endParaRPr lang="ru-RU" sz="6000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548680"/>
            <a:ext cx="73914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ozuka Gothic Pro L" pitchFamily="34" charset="-128"/>
                <a:ea typeface="+mj-ea"/>
                <a:cs typeface="+mj-cs"/>
              </a:rPr>
              <a:t>Работа по учебнику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ozuka Gothic Pro L" pitchFamily="34" charset="-128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69</Words>
  <Application>Microsoft Office PowerPoint</Application>
  <PresentationFormat>Экран (4:3)</PresentationFormat>
  <Paragraphs>32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Минута чистописания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Наташенька</dc:creator>
  <cp:lastModifiedBy>user</cp:lastModifiedBy>
  <cp:revision>19</cp:revision>
  <dcterms:created xsi:type="dcterms:W3CDTF">2013-11-25T15:59:32Z</dcterms:created>
  <dcterms:modified xsi:type="dcterms:W3CDTF">2013-11-26T18:08:22Z</dcterms:modified>
</cp:coreProperties>
</file>